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4020CCD-C7DD-4555-822C-288B67B58F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EB191B23-7AAC-4A89-BB59-0E1203A620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B39C0F5-7099-42A3-B83D-F8CF37FD4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60BC-545B-46EA-B6B3-DF186CC6AF29}" type="datetimeFigureOut">
              <a:rPr lang="fi-FI" smtClean="0"/>
              <a:t>28.8.2023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DCA2A7F-A168-4DBA-9BEB-FB331C0A8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6816820-ACE0-4D2A-AE4A-EDDC1D033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372A-625A-4076-A0B5-6414B92955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90782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CB7A6A9-C567-4110-9279-4CEB4E17B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4A1481E1-596E-4079-BAC2-8426899FCB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39556FF-D393-4D9D-BCBD-5645D9E5C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60BC-545B-46EA-B6B3-DF186CC6AF29}" type="datetimeFigureOut">
              <a:rPr lang="fi-FI" smtClean="0"/>
              <a:t>28.8.2023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44D32AA-0996-4902-9460-B296CE39A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B0FA3B7-B432-4768-8F14-D4F78E356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372A-625A-4076-A0B5-6414B92955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42043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486B7877-3151-4076-9505-098CBD8D84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B8F7964C-B065-4EC5-9C76-B771AC85BD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0F296BB-05A4-4616-B5B2-BCB439CB2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60BC-545B-46EA-B6B3-DF186CC6AF29}" type="datetimeFigureOut">
              <a:rPr lang="fi-FI" smtClean="0"/>
              <a:t>28.8.2023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622630-F6F2-4A8F-96CC-D99C9C552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102D516-4B19-4929-B372-D40DB270F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372A-625A-4076-A0B5-6414B92955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026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AC5F27F-417D-4043-9620-293903F98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54ECF48-E053-4BE4-BF93-1F83A7A6CF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EE8CC56-DB82-4496-84D9-8BABD6660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60BC-545B-46EA-B6B3-DF186CC6AF29}" type="datetimeFigureOut">
              <a:rPr lang="fi-FI" smtClean="0"/>
              <a:t>28.8.2023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3A8917D-C6F8-43B9-A2FD-AF0E65D62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0BC035E-4423-4C0C-A7A2-C4DCB2F15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372A-625A-4076-A0B5-6414B92955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7571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FD66B6D-9B24-4838-9B71-6FFB8ED09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AF88E38-257F-4AF4-A224-A1E285C9A6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B9C7522-4B3F-472A-9065-FF46F8AB2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60BC-545B-46EA-B6B3-DF186CC6AF29}" type="datetimeFigureOut">
              <a:rPr lang="fi-FI" smtClean="0"/>
              <a:t>28.8.2023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687FDEB-A264-4F4B-9DC8-75E92362B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3E4812C-E538-4C03-941F-EA45A59E0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372A-625A-4076-A0B5-6414B92955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60320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9658D9E-C219-401B-A6C4-E2EBBDDD2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C489B30-2150-4831-B376-4A922E4021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E8F8F41-5543-42A1-8C4C-B9D03924AC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1AAC21E-FFAA-436B-8D37-0DCB12523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60BC-545B-46EA-B6B3-DF186CC6AF29}" type="datetimeFigureOut">
              <a:rPr lang="fi-FI" smtClean="0"/>
              <a:t>28.8.2023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DAC99B8-FA3C-41D6-8494-652358EBA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2261DBD-CFB0-419D-8476-44EC67022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372A-625A-4076-A0B5-6414B92955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3714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B36C220-E139-4D31-AB78-844E79419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FEED58E-BE60-4884-AD7F-C29CC140A4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A343864-7296-42D8-AFBF-16CB17C30B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73211DAE-E97B-4CB1-A067-4C5A18D7EB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52563955-24DC-4D62-892F-982BDDDEC0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2EBB74B3-E43D-47CA-815B-3AF33558C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60BC-545B-46EA-B6B3-DF186CC6AF29}" type="datetimeFigureOut">
              <a:rPr lang="fi-FI" smtClean="0"/>
              <a:t>28.8.2023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42E1895A-CAAE-4ADF-ACDB-D6E8FE827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183376FD-974F-4ACB-9E58-5D9C0E562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372A-625A-4076-A0B5-6414B92955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82095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357595C-2631-49DB-92F0-B154782AE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56B6A363-9F22-4EA3-8B43-3BBC305A5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60BC-545B-46EA-B6B3-DF186CC6AF29}" type="datetimeFigureOut">
              <a:rPr lang="fi-FI" smtClean="0"/>
              <a:t>28.8.2023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F4376D4-46DE-4DC4-AA80-9D7600776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7A0B52D3-85F6-4ECE-8F19-67EE63556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372A-625A-4076-A0B5-6414B92955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43659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1352A557-7A29-4DA4-9E1B-625CB0A2E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60BC-545B-46EA-B6B3-DF186CC6AF29}" type="datetimeFigureOut">
              <a:rPr lang="fi-FI" smtClean="0"/>
              <a:t>28.8.2023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8701CFEF-6368-4670-AA7F-AF3A54754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EFCE4817-5E25-4594-82D5-05ACB113E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372A-625A-4076-A0B5-6414B92955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1822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3DA072F-DA31-4EEB-B968-8C1584577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F67DF5C-A5AC-47CB-906D-DB1111DFD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BB3D8955-321F-494C-9063-DBF1098F45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F996715-7521-4B07-BBBE-EEE7F747A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60BC-545B-46EA-B6B3-DF186CC6AF29}" type="datetimeFigureOut">
              <a:rPr lang="fi-FI" smtClean="0"/>
              <a:t>28.8.2023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855BC96-07D3-4C16-8C45-FC6FB85FB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6BEDE07-5664-4BB7-8C4F-87B5C3A05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372A-625A-4076-A0B5-6414B92955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81700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B6FF0BA-3B80-4FA8-8DE1-B2FD50FFA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8E283475-7875-4B93-BAB0-203DFC79D2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6DCE97CF-FB39-4258-82B2-1B2143CE43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6012D743-2E0C-4DB2-8839-F36C608FB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60BC-545B-46EA-B6B3-DF186CC6AF29}" type="datetimeFigureOut">
              <a:rPr lang="fi-FI" smtClean="0"/>
              <a:t>28.8.2023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77C9791-F9E0-47D9-8776-7A4D0E631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473E9E0-103F-462F-91D8-7E8331EED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372A-625A-4076-A0B5-6414B92955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5288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71F5FE41-4197-4079-9195-59E8485C53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B19E600-22CE-4C46-9F6B-40849B71A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0F41038-7290-40A3-9ABD-51F2DD04E0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E60BC-545B-46EA-B6B3-DF186CC6AF29}" type="datetimeFigureOut">
              <a:rPr lang="fi-FI" smtClean="0"/>
              <a:t>28.8.2023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845D32A-8069-48F4-91B8-6C31CBB45A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DE4D40E-57BB-4DE5-8169-A3A8C4BE1D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A372A-625A-4076-A0B5-6414B92955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8413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isällön paikkamerkki 4" descr="Kuva, joka sisältää kohteen kartta&#10;&#10;Kuvaus luotu automaattisesti">
            <a:extLst>
              <a:ext uri="{FF2B5EF4-FFF2-40B4-BE49-F238E27FC236}">
                <a16:creationId xmlns:a16="http://schemas.microsoft.com/office/drawing/2014/main" id="{183CF35F-3D88-4406-9895-9D85280F3D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6547" y="174189"/>
            <a:ext cx="7071124" cy="6348257"/>
          </a:xfrm>
          <a:solidFill>
            <a:srgbClr val="FF0000"/>
          </a:solidFill>
          <a:ln>
            <a:solidFill>
              <a:schemeClr val="accent1"/>
            </a:solidFill>
            <a:prstDash val="dash"/>
          </a:ln>
        </p:spPr>
      </p:pic>
      <p:sp>
        <p:nvSpPr>
          <p:cNvPr id="9" name="Suorakulmio 8">
            <a:extLst>
              <a:ext uri="{FF2B5EF4-FFF2-40B4-BE49-F238E27FC236}">
                <a16:creationId xmlns:a16="http://schemas.microsoft.com/office/drawing/2014/main" id="{65274640-4A86-4F87-AD1E-1438C08188A4}"/>
              </a:ext>
            </a:extLst>
          </p:cNvPr>
          <p:cNvSpPr/>
          <p:nvPr/>
        </p:nvSpPr>
        <p:spPr>
          <a:xfrm rot="18538478">
            <a:off x="5493264" y="1837092"/>
            <a:ext cx="288903" cy="606559"/>
          </a:xfrm>
          <a:prstGeom prst="rect">
            <a:avLst/>
          </a:prstGeom>
          <a:noFill/>
          <a:ln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3750A046-7F2F-4CB3-B573-D60147E3162C}"/>
              </a:ext>
            </a:extLst>
          </p:cNvPr>
          <p:cNvSpPr txBox="1"/>
          <p:nvPr/>
        </p:nvSpPr>
        <p:spPr>
          <a:xfrm rot="1855185">
            <a:off x="5264189" y="1965869"/>
            <a:ext cx="899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solidFill>
                  <a:srgbClr val="FF0000"/>
                </a:solidFill>
              </a:rPr>
              <a:t>A1-A7</a:t>
            </a:r>
          </a:p>
        </p:txBody>
      </p:sp>
      <p:sp>
        <p:nvSpPr>
          <p:cNvPr id="11" name="Suorakulmio 10">
            <a:extLst>
              <a:ext uri="{FF2B5EF4-FFF2-40B4-BE49-F238E27FC236}">
                <a16:creationId xmlns:a16="http://schemas.microsoft.com/office/drawing/2014/main" id="{4A239921-FAF4-4EC2-ACB9-57017DA6D228}"/>
              </a:ext>
            </a:extLst>
          </p:cNvPr>
          <p:cNvSpPr/>
          <p:nvPr/>
        </p:nvSpPr>
        <p:spPr>
          <a:xfrm rot="18418705">
            <a:off x="6148271" y="4676761"/>
            <a:ext cx="630763" cy="352960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" name="Tekstiruutu 11">
            <a:extLst>
              <a:ext uri="{FF2B5EF4-FFF2-40B4-BE49-F238E27FC236}">
                <a16:creationId xmlns:a16="http://schemas.microsoft.com/office/drawing/2014/main" id="{9D9D1FA3-EECF-4335-A8DF-AF77D195D965}"/>
              </a:ext>
            </a:extLst>
          </p:cNvPr>
          <p:cNvSpPr txBox="1"/>
          <p:nvPr/>
        </p:nvSpPr>
        <p:spPr>
          <a:xfrm>
            <a:off x="6194876" y="4288013"/>
            <a:ext cx="6613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  </a:t>
            </a:r>
            <a:r>
              <a:rPr lang="fi-FI" dirty="0">
                <a:solidFill>
                  <a:srgbClr val="FF0000"/>
                </a:solidFill>
              </a:rPr>
              <a:t>B10-</a:t>
            </a:r>
          </a:p>
          <a:p>
            <a:r>
              <a:rPr lang="fi-FI" dirty="0">
                <a:solidFill>
                  <a:srgbClr val="FF0000"/>
                </a:solidFill>
              </a:rPr>
              <a:t>B1</a:t>
            </a:r>
          </a:p>
        </p:txBody>
      </p:sp>
      <p:sp>
        <p:nvSpPr>
          <p:cNvPr id="13" name="Suorakulmio 12">
            <a:extLst>
              <a:ext uri="{FF2B5EF4-FFF2-40B4-BE49-F238E27FC236}">
                <a16:creationId xmlns:a16="http://schemas.microsoft.com/office/drawing/2014/main" id="{8805959F-CD2C-4A7E-B670-849206CB4AA3}"/>
              </a:ext>
            </a:extLst>
          </p:cNvPr>
          <p:cNvSpPr/>
          <p:nvPr/>
        </p:nvSpPr>
        <p:spPr>
          <a:xfrm rot="18421142">
            <a:off x="4794020" y="2466466"/>
            <a:ext cx="701040" cy="262390"/>
          </a:xfrm>
          <a:prstGeom prst="rect">
            <a:avLst/>
          </a:prstGeom>
          <a:noFill/>
          <a:ln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Tekstiruutu 13">
            <a:extLst>
              <a:ext uri="{FF2B5EF4-FFF2-40B4-BE49-F238E27FC236}">
                <a16:creationId xmlns:a16="http://schemas.microsoft.com/office/drawing/2014/main" id="{99FD6F4A-5C19-436A-A2A3-B362DCDF0D20}"/>
              </a:ext>
            </a:extLst>
          </p:cNvPr>
          <p:cNvSpPr txBox="1"/>
          <p:nvPr/>
        </p:nvSpPr>
        <p:spPr>
          <a:xfrm>
            <a:off x="4917440" y="2310188"/>
            <a:ext cx="631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solidFill>
                  <a:srgbClr val="FF0000"/>
                </a:solidFill>
              </a:rPr>
              <a:t>A8-A12</a:t>
            </a:r>
          </a:p>
        </p:txBody>
      </p:sp>
    </p:spTree>
    <p:extLst>
      <p:ext uri="{BB962C8B-B14F-4D97-AF65-F5344CB8AC3E}">
        <p14:creationId xmlns:p14="http://schemas.microsoft.com/office/powerpoint/2010/main" val="1483984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5</Words>
  <Application>Microsoft Office PowerPoint</Application>
  <PresentationFormat>Laajakuva</PresentationFormat>
  <Paragraphs>4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Eeva Bergqvist-Telaranta</dc:creator>
  <cp:lastModifiedBy>Bergqvist-Telaranta Eeva</cp:lastModifiedBy>
  <cp:revision>6</cp:revision>
  <dcterms:created xsi:type="dcterms:W3CDTF">2022-09-11T15:07:18Z</dcterms:created>
  <dcterms:modified xsi:type="dcterms:W3CDTF">2023-08-28T09:37:48Z</dcterms:modified>
</cp:coreProperties>
</file>